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77F3-2A51-4560-A93D-C4B0A14592EB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B03-FDC7-43DA-825E-FBAC261F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490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77F3-2A51-4560-A93D-C4B0A14592EB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B03-FDC7-43DA-825E-FBAC261F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912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77F3-2A51-4560-A93D-C4B0A14592EB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B03-FDC7-43DA-825E-FBAC261F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696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77F3-2A51-4560-A93D-C4B0A14592EB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B03-FDC7-43DA-825E-FBAC261F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759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77F3-2A51-4560-A93D-C4B0A14592EB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B03-FDC7-43DA-825E-FBAC261F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443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77F3-2A51-4560-A93D-C4B0A14592EB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B03-FDC7-43DA-825E-FBAC261F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847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77F3-2A51-4560-A93D-C4B0A14592EB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B03-FDC7-43DA-825E-FBAC261F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266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77F3-2A51-4560-A93D-C4B0A14592EB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B03-FDC7-43DA-825E-FBAC261F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250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77F3-2A51-4560-A93D-C4B0A14592EB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B03-FDC7-43DA-825E-FBAC261F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0982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77F3-2A51-4560-A93D-C4B0A14592EB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B03-FDC7-43DA-825E-FBAC261F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417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977F3-2A51-4560-A93D-C4B0A14592EB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3B03-FDC7-43DA-825E-FBAC261F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72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977F3-2A51-4560-A93D-C4B0A14592EB}" type="datetimeFigureOut">
              <a:rPr lang="en-US" smtClean="0"/>
              <a:t>11/5/2012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F3B03-FDC7-43DA-825E-FBAC261F27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102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Levels of Organization in Living </a:t>
            </a:r>
            <a:r>
              <a:rPr lang="en-US" dirty="0"/>
              <a:t>T</a:t>
            </a:r>
            <a:r>
              <a:rPr lang="en-US" dirty="0" smtClean="0"/>
              <a:t>hings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Atoms to Organisms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120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building block of matter.</a:t>
            </a:r>
          </a:p>
          <a:p>
            <a:r>
              <a:rPr lang="en-US" dirty="0" smtClean="0"/>
              <a:t>Example: Carbon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990272"/>
            <a:ext cx="38100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5198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Molecule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compound made of atoms held together by covalent bonds.</a:t>
            </a:r>
          </a:p>
          <a:p>
            <a:r>
              <a:rPr lang="en-US" dirty="0" smtClean="0"/>
              <a:t>Example: Water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340677"/>
            <a:ext cx="3771900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0375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basic unit of life.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205" y="2286000"/>
            <a:ext cx="4305300" cy="381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2304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Tissue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of similar cells working together to do a specific job. </a:t>
            </a:r>
          </a:p>
          <a:p>
            <a:r>
              <a:rPr lang="en-US" dirty="0" smtClean="0"/>
              <a:t>Example: Connective Tissue, Muscle Tissue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962400"/>
            <a:ext cx="2444750" cy="186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962400"/>
            <a:ext cx="2210666" cy="1869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8261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of tissues working together to do a specific job.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2133600"/>
            <a:ext cx="2914650" cy="232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10000"/>
            <a:ext cx="1816100" cy="250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505200"/>
            <a:ext cx="2852737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2556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of organs working together to do a specific task.</a:t>
            </a:r>
          </a:p>
          <a:p>
            <a:r>
              <a:rPr lang="en-US" dirty="0" smtClean="0"/>
              <a:t>Example: digestive system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733800"/>
            <a:ext cx="1852613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733800"/>
            <a:ext cx="2481263" cy="2462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109" y="2667000"/>
            <a:ext cx="2359025" cy="340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7054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individual that can carry out life functions on its own.</a:t>
            </a:r>
          </a:p>
          <a:p>
            <a:r>
              <a:rPr lang="en-US" dirty="0" smtClean="0"/>
              <a:t>(growing, reproducing, responding to it’s environment, obtaining energy, maintaining homeostasis)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810000"/>
            <a:ext cx="4648200" cy="3082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14800"/>
            <a:ext cx="3810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330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group of the same organisms found in the same place at the same time.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710873"/>
            <a:ext cx="6000750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9134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139</Words>
  <Application>Microsoft Office PowerPoint</Application>
  <PresentationFormat>On-screen Show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Levels of Organization in Living Things</vt:lpstr>
      <vt:lpstr>Atom</vt:lpstr>
      <vt:lpstr>Molecule</vt:lpstr>
      <vt:lpstr>Cell</vt:lpstr>
      <vt:lpstr>Tissue</vt:lpstr>
      <vt:lpstr>Organs</vt:lpstr>
      <vt:lpstr>Organ System</vt:lpstr>
      <vt:lpstr>Organism</vt:lpstr>
      <vt:lpstr>Population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Levels of Organization in Living Things</dc:title>
  <dc:creator>Ryan Edel</dc:creator>
  <cp:lastModifiedBy>Ryan Edel</cp:lastModifiedBy>
  <cp:revision>4</cp:revision>
  <dcterms:created xsi:type="dcterms:W3CDTF">2012-11-05T14:56:01Z</dcterms:created>
  <dcterms:modified xsi:type="dcterms:W3CDTF">2012-11-05T15:26:38Z</dcterms:modified>
</cp:coreProperties>
</file>